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D7E13-BF41-4098-96EF-C9C8159C3069}" type="datetimeFigureOut">
              <a:rPr lang="it-IT" smtClean="0"/>
              <a:t>20/12/2012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AF26B-9EC4-46F7-B302-D6182F2F20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981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AF26B-9EC4-46F7-B302-D6182F2F207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1196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460F-F4D8-44AB-84EF-0B78790F63AA}" type="datetimeFigureOut">
              <a:rPr lang="it-IT" smtClean="0"/>
              <a:t>20/12/2012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5302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460F-F4D8-44AB-84EF-0B78790F63AA}" type="datetimeFigureOut">
              <a:rPr lang="it-IT" smtClean="0"/>
              <a:t>20/12/2012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682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460F-F4D8-44AB-84EF-0B78790F63AA}" type="datetimeFigureOut">
              <a:rPr lang="it-IT" smtClean="0"/>
              <a:t>20/12/2012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825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460F-F4D8-44AB-84EF-0B78790F63AA}" type="datetimeFigureOut">
              <a:rPr lang="it-IT" smtClean="0"/>
              <a:t>20/12/2012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38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460F-F4D8-44AB-84EF-0B78790F63AA}" type="datetimeFigureOut">
              <a:rPr lang="it-IT" smtClean="0"/>
              <a:t>20/12/2012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867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460F-F4D8-44AB-84EF-0B78790F63AA}" type="datetimeFigureOut">
              <a:rPr lang="it-IT" smtClean="0"/>
              <a:t>20/12/2012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453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460F-F4D8-44AB-84EF-0B78790F63AA}" type="datetimeFigureOut">
              <a:rPr lang="it-IT" smtClean="0"/>
              <a:t>20/12/2012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785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460F-F4D8-44AB-84EF-0B78790F63AA}" type="datetimeFigureOut">
              <a:rPr lang="it-IT" smtClean="0"/>
              <a:t>20/12/2012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802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460F-F4D8-44AB-84EF-0B78790F63AA}" type="datetimeFigureOut">
              <a:rPr lang="it-IT" smtClean="0"/>
              <a:t>20/12/2012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8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460F-F4D8-44AB-84EF-0B78790F63AA}" type="datetimeFigureOut">
              <a:rPr lang="it-IT" smtClean="0"/>
              <a:t>20/12/2012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747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460F-F4D8-44AB-84EF-0B78790F63AA}" type="datetimeFigureOut">
              <a:rPr lang="it-IT" smtClean="0"/>
              <a:t>20/12/2012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91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5460F-F4D8-44AB-84EF-0B78790F63AA}" type="datetimeFigureOut">
              <a:rPr lang="it-IT" smtClean="0"/>
              <a:t>20/12/2012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1E00E-476C-462B-9172-5A03C32236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408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971600" y="1232756"/>
            <a:ext cx="1152128" cy="21962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971600" y="3429000"/>
            <a:ext cx="180020" cy="46805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457654" y="3429000"/>
            <a:ext cx="180020" cy="46805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957568" y="3429000"/>
            <a:ext cx="180020" cy="46805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137588" y="2888940"/>
            <a:ext cx="238168" cy="1080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2256672" y="2636912"/>
            <a:ext cx="45719" cy="30603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2375756" y="2852936"/>
            <a:ext cx="108012" cy="216024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2528156" y="2852936"/>
            <a:ext cx="108012" cy="216024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636168" y="2888940"/>
            <a:ext cx="423664" cy="18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3059832" y="2859038"/>
            <a:ext cx="10801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2843808" y="2942946"/>
            <a:ext cx="1260140" cy="4571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2699792" y="2924944"/>
            <a:ext cx="324036" cy="1080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103948" y="2888940"/>
            <a:ext cx="288032" cy="1800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igura a mano libera 17"/>
          <p:cNvSpPr/>
          <p:nvPr/>
        </p:nvSpPr>
        <p:spPr>
          <a:xfrm>
            <a:off x="4400550" y="2636912"/>
            <a:ext cx="3303798" cy="1876425"/>
          </a:xfrm>
          <a:custGeom>
            <a:avLst/>
            <a:gdLst>
              <a:gd name="connsiteX0" fmla="*/ 0 w 3209925"/>
              <a:gd name="connsiteY0" fmla="*/ 333375 h 1876425"/>
              <a:gd name="connsiteX1" fmla="*/ 76200 w 3209925"/>
              <a:gd name="connsiteY1" fmla="*/ 323850 h 1876425"/>
              <a:gd name="connsiteX2" fmla="*/ 152400 w 3209925"/>
              <a:gd name="connsiteY2" fmla="*/ 304800 h 1876425"/>
              <a:gd name="connsiteX3" fmla="*/ 1352550 w 3209925"/>
              <a:gd name="connsiteY3" fmla="*/ 295275 h 1876425"/>
              <a:gd name="connsiteX4" fmla="*/ 1609725 w 3209925"/>
              <a:gd name="connsiteY4" fmla="*/ 266700 h 1876425"/>
              <a:gd name="connsiteX5" fmla="*/ 1666875 w 3209925"/>
              <a:gd name="connsiteY5" fmla="*/ 247650 h 1876425"/>
              <a:gd name="connsiteX6" fmla="*/ 1714500 w 3209925"/>
              <a:gd name="connsiteY6" fmla="*/ 209550 h 1876425"/>
              <a:gd name="connsiteX7" fmla="*/ 1733550 w 3209925"/>
              <a:gd name="connsiteY7" fmla="*/ 180975 h 1876425"/>
              <a:gd name="connsiteX8" fmla="*/ 1762125 w 3209925"/>
              <a:gd name="connsiteY8" fmla="*/ 152400 h 1876425"/>
              <a:gd name="connsiteX9" fmla="*/ 1790700 w 3209925"/>
              <a:gd name="connsiteY9" fmla="*/ 57150 h 1876425"/>
              <a:gd name="connsiteX10" fmla="*/ 1876425 w 3209925"/>
              <a:gd name="connsiteY10" fmla="*/ 9525 h 1876425"/>
              <a:gd name="connsiteX11" fmla="*/ 1914525 w 3209925"/>
              <a:gd name="connsiteY11" fmla="*/ 0 h 1876425"/>
              <a:gd name="connsiteX12" fmla="*/ 1943100 w 3209925"/>
              <a:gd name="connsiteY12" fmla="*/ 9525 h 1876425"/>
              <a:gd name="connsiteX13" fmla="*/ 1981200 w 3209925"/>
              <a:gd name="connsiteY13" fmla="*/ 19050 h 1876425"/>
              <a:gd name="connsiteX14" fmla="*/ 2019300 w 3209925"/>
              <a:gd name="connsiteY14" fmla="*/ 47625 h 1876425"/>
              <a:gd name="connsiteX15" fmla="*/ 2057400 w 3209925"/>
              <a:gd name="connsiteY15" fmla="*/ 57150 h 1876425"/>
              <a:gd name="connsiteX16" fmla="*/ 2085975 w 3209925"/>
              <a:gd name="connsiteY16" fmla="*/ 66675 h 1876425"/>
              <a:gd name="connsiteX17" fmla="*/ 2114550 w 3209925"/>
              <a:gd name="connsiteY17" fmla="*/ 95250 h 1876425"/>
              <a:gd name="connsiteX18" fmla="*/ 2143125 w 3209925"/>
              <a:gd name="connsiteY18" fmla="*/ 104775 h 1876425"/>
              <a:gd name="connsiteX19" fmla="*/ 2200275 w 3209925"/>
              <a:gd name="connsiteY19" fmla="*/ 142875 h 1876425"/>
              <a:gd name="connsiteX20" fmla="*/ 2247900 w 3209925"/>
              <a:gd name="connsiteY20" fmla="*/ 209550 h 1876425"/>
              <a:gd name="connsiteX21" fmla="*/ 2276475 w 3209925"/>
              <a:gd name="connsiteY21" fmla="*/ 238125 h 1876425"/>
              <a:gd name="connsiteX22" fmla="*/ 2286000 w 3209925"/>
              <a:gd name="connsiteY22" fmla="*/ 285750 h 1876425"/>
              <a:gd name="connsiteX23" fmla="*/ 2295525 w 3209925"/>
              <a:gd name="connsiteY23" fmla="*/ 314325 h 1876425"/>
              <a:gd name="connsiteX24" fmla="*/ 2286000 w 3209925"/>
              <a:gd name="connsiteY24" fmla="*/ 485775 h 1876425"/>
              <a:gd name="connsiteX25" fmla="*/ 2276475 w 3209925"/>
              <a:gd name="connsiteY25" fmla="*/ 533400 h 1876425"/>
              <a:gd name="connsiteX26" fmla="*/ 2257425 w 3209925"/>
              <a:gd name="connsiteY26" fmla="*/ 600075 h 1876425"/>
              <a:gd name="connsiteX27" fmla="*/ 2228850 w 3209925"/>
              <a:gd name="connsiteY27" fmla="*/ 762000 h 1876425"/>
              <a:gd name="connsiteX28" fmla="*/ 2200275 w 3209925"/>
              <a:gd name="connsiteY28" fmla="*/ 781050 h 1876425"/>
              <a:gd name="connsiteX29" fmla="*/ 2152650 w 3209925"/>
              <a:gd name="connsiteY29" fmla="*/ 857250 h 1876425"/>
              <a:gd name="connsiteX30" fmla="*/ 2124075 w 3209925"/>
              <a:gd name="connsiteY30" fmla="*/ 904875 h 1876425"/>
              <a:gd name="connsiteX31" fmla="*/ 2057400 w 3209925"/>
              <a:gd name="connsiteY31" fmla="*/ 971550 h 1876425"/>
              <a:gd name="connsiteX32" fmla="*/ 1933575 w 3209925"/>
              <a:gd name="connsiteY32" fmla="*/ 1066800 h 1876425"/>
              <a:gd name="connsiteX33" fmla="*/ 1895475 w 3209925"/>
              <a:gd name="connsiteY33" fmla="*/ 1076325 h 1876425"/>
              <a:gd name="connsiteX34" fmla="*/ 1800225 w 3209925"/>
              <a:gd name="connsiteY34" fmla="*/ 1143000 h 1876425"/>
              <a:gd name="connsiteX35" fmla="*/ 1743075 w 3209925"/>
              <a:gd name="connsiteY35" fmla="*/ 1190625 h 1876425"/>
              <a:gd name="connsiteX36" fmla="*/ 1666875 w 3209925"/>
              <a:gd name="connsiteY36" fmla="*/ 1219200 h 1876425"/>
              <a:gd name="connsiteX37" fmla="*/ 1485900 w 3209925"/>
              <a:gd name="connsiteY37" fmla="*/ 1238250 h 1876425"/>
              <a:gd name="connsiteX38" fmla="*/ 1409700 w 3209925"/>
              <a:gd name="connsiteY38" fmla="*/ 1257300 h 1876425"/>
              <a:gd name="connsiteX39" fmla="*/ 1314450 w 3209925"/>
              <a:gd name="connsiteY39" fmla="*/ 1295400 h 1876425"/>
              <a:gd name="connsiteX40" fmla="*/ 1276350 w 3209925"/>
              <a:gd name="connsiteY40" fmla="*/ 1314450 h 1876425"/>
              <a:gd name="connsiteX41" fmla="*/ 1162050 w 3209925"/>
              <a:gd name="connsiteY41" fmla="*/ 1323975 h 1876425"/>
              <a:gd name="connsiteX42" fmla="*/ 1085850 w 3209925"/>
              <a:gd name="connsiteY42" fmla="*/ 1333500 h 1876425"/>
              <a:gd name="connsiteX43" fmla="*/ 819150 w 3209925"/>
              <a:gd name="connsiteY43" fmla="*/ 1323975 h 1876425"/>
              <a:gd name="connsiteX44" fmla="*/ 714375 w 3209925"/>
              <a:gd name="connsiteY44" fmla="*/ 1295400 h 1876425"/>
              <a:gd name="connsiteX45" fmla="*/ 542925 w 3209925"/>
              <a:gd name="connsiteY45" fmla="*/ 1276350 h 1876425"/>
              <a:gd name="connsiteX46" fmla="*/ 304800 w 3209925"/>
              <a:gd name="connsiteY46" fmla="*/ 1285875 h 1876425"/>
              <a:gd name="connsiteX47" fmla="*/ 314325 w 3209925"/>
              <a:gd name="connsiteY47" fmla="*/ 1209675 h 1876425"/>
              <a:gd name="connsiteX48" fmla="*/ 352425 w 3209925"/>
              <a:gd name="connsiteY48" fmla="*/ 1190625 h 1876425"/>
              <a:gd name="connsiteX49" fmla="*/ 390525 w 3209925"/>
              <a:gd name="connsiteY49" fmla="*/ 1162050 h 1876425"/>
              <a:gd name="connsiteX50" fmla="*/ 419100 w 3209925"/>
              <a:gd name="connsiteY50" fmla="*/ 1133475 h 1876425"/>
              <a:gd name="connsiteX51" fmla="*/ 476250 w 3209925"/>
              <a:gd name="connsiteY51" fmla="*/ 1114425 h 1876425"/>
              <a:gd name="connsiteX52" fmla="*/ 542925 w 3209925"/>
              <a:gd name="connsiteY52" fmla="*/ 1095375 h 1876425"/>
              <a:gd name="connsiteX53" fmla="*/ 600075 w 3209925"/>
              <a:gd name="connsiteY53" fmla="*/ 1085850 h 1876425"/>
              <a:gd name="connsiteX54" fmla="*/ 704850 w 3209925"/>
              <a:gd name="connsiteY54" fmla="*/ 1066800 h 1876425"/>
              <a:gd name="connsiteX55" fmla="*/ 733425 w 3209925"/>
              <a:gd name="connsiteY55" fmla="*/ 1057275 h 1876425"/>
              <a:gd name="connsiteX56" fmla="*/ 762000 w 3209925"/>
              <a:gd name="connsiteY56" fmla="*/ 1038225 h 1876425"/>
              <a:gd name="connsiteX57" fmla="*/ 800100 w 3209925"/>
              <a:gd name="connsiteY57" fmla="*/ 1028700 h 1876425"/>
              <a:gd name="connsiteX58" fmla="*/ 828675 w 3209925"/>
              <a:gd name="connsiteY58" fmla="*/ 1019175 h 1876425"/>
              <a:gd name="connsiteX59" fmla="*/ 914400 w 3209925"/>
              <a:gd name="connsiteY59" fmla="*/ 971550 h 1876425"/>
              <a:gd name="connsiteX60" fmla="*/ 971550 w 3209925"/>
              <a:gd name="connsiteY60" fmla="*/ 933450 h 1876425"/>
              <a:gd name="connsiteX61" fmla="*/ 990600 w 3209925"/>
              <a:gd name="connsiteY61" fmla="*/ 904875 h 1876425"/>
              <a:gd name="connsiteX62" fmla="*/ 1019175 w 3209925"/>
              <a:gd name="connsiteY62" fmla="*/ 885825 h 1876425"/>
              <a:gd name="connsiteX63" fmla="*/ 1038225 w 3209925"/>
              <a:gd name="connsiteY63" fmla="*/ 828675 h 1876425"/>
              <a:gd name="connsiteX64" fmla="*/ 1066800 w 3209925"/>
              <a:gd name="connsiteY64" fmla="*/ 800100 h 1876425"/>
              <a:gd name="connsiteX65" fmla="*/ 1104900 w 3209925"/>
              <a:gd name="connsiteY65" fmla="*/ 781050 h 1876425"/>
              <a:gd name="connsiteX66" fmla="*/ 1133475 w 3209925"/>
              <a:gd name="connsiteY66" fmla="*/ 762000 h 1876425"/>
              <a:gd name="connsiteX67" fmla="*/ 1171575 w 3209925"/>
              <a:gd name="connsiteY67" fmla="*/ 733425 h 1876425"/>
              <a:gd name="connsiteX68" fmla="*/ 1209675 w 3209925"/>
              <a:gd name="connsiteY68" fmla="*/ 714375 h 1876425"/>
              <a:gd name="connsiteX69" fmla="*/ 1247775 w 3209925"/>
              <a:gd name="connsiteY69" fmla="*/ 685800 h 1876425"/>
              <a:gd name="connsiteX70" fmla="*/ 1304925 w 3209925"/>
              <a:gd name="connsiteY70" fmla="*/ 676275 h 1876425"/>
              <a:gd name="connsiteX71" fmla="*/ 1533525 w 3209925"/>
              <a:gd name="connsiteY71" fmla="*/ 685800 h 1876425"/>
              <a:gd name="connsiteX72" fmla="*/ 1590675 w 3209925"/>
              <a:gd name="connsiteY72" fmla="*/ 723900 h 1876425"/>
              <a:gd name="connsiteX73" fmla="*/ 1628775 w 3209925"/>
              <a:gd name="connsiteY73" fmla="*/ 742950 h 1876425"/>
              <a:gd name="connsiteX74" fmla="*/ 1657350 w 3209925"/>
              <a:gd name="connsiteY74" fmla="*/ 771525 h 1876425"/>
              <a:gd name="connsiteX75" fmla="*/ 1657350 w 3209925"/>
              <a:gd name="connsiteY75" fmla="*/ 895350 h 1876425"/>
              <a:gd name="connsiteX76" fmla="*/ 1638300 w 3209925"/>
              <a:gd name="connsiteY76" fmla="*/ 923925 h 1876425"/>
              <a:gd name="connsiteX77" fmla="*/ 1628775 w 3209925"/>
              <a:gd name="connsiteY77" fmla="*/ 981075 h 1876425"/>
              <a:gd name="connsiteX78" fmla="*/ 1609725 w 3209925"/>
              <a:gd name="connsiteY78" fmla="*/ 1047750 h 1876425"/>
              <a:gd name="connsiteX79" fmla="*/ 1600200 w 3209925"/>
              <a:gd name="connsiteY79" fmla="*/ 1085850 h 1876425"/>
              <a:gd name="connsiteX80" fmla="*/ 1609725 w 3209925"/>
              <a:gd name="connsiteY80" fmla="*/ 1362075 h 1876425"/>
              <a:gd name="connsiteX81" fmla="*/ 1619250 w 3209925"/>
              <a:gd name="connsiteY81" fmla="*/ 1419225 h 1876425"/>
              <a:gd name="connsiteX82" fmla="*/ 1647825 w 3209925"/>
              <a:gd name="connsiteY82" fmla="*/ 1457325 h 1876425"/>
              <a:gd name="connsiteX83" fmla="*/ 1647825 w 3209925"/>
              <a:gd name="connsiteY83" fmla="*/ 1600200 h 1876425"/>
              <a:gd name="connsiteX84" fmla="*/ 1628775 w 3209925"/>
              <a:gd name="connsiteY84" fmla="*/ 1638300 h 1876425"/>
              <a:gd name="connsiteX85" fmla="*/ 1581150 w 3209925"/>
              <a:gd name="connsiteY85" fmla="*/ 1657350 h 1876425"/>
              <a:gd name="connsiteX86" fmla="*/ 1552575 w 3209925"/>
              <a:gd name="connsiteY86" fmla="*/ 1666875 h 1876425"/>
              <a:gd name="connsiteX87" fmla="*/ 1504950 w 3209925"/>
              <a:gd name="connsiteY87" fmla="*/ 1685925 h 1876425"/>
              <a:gd name="connsiteX88" fmla="*/ 1466850 w 3209925"/>
              <a:gd name="connsiteY88" fmla="*/ 1695450 h 1876425"/>
              <a:gd name="connsiteX89" fmla="*/ 1438275 w 3209925"/>
              <a:gd name="connsiteY89" fmla="*/ 1724025 h 1876425"/>
              <a:gd name="connsiteX90" fmla="*/ 1400175 w 3209925"/>
              <a:gd name="connsiteY90" fmla="*/ 1733550 h 1876425"/>
              <a:gd name="connsiteX91" fmla="*/ 1371600 w 3209925"/>
              <a:gd name="connsiteY91" fmla="*/ 1743075 h 1876425"/>
              <a:gd name="connsiteX92" fmla="*/ 1323975 w 3209925"/>
              <a:gd name="connsiteY92" fmla="*/ 1752600 h 1876425"/>
              <a:gd name="connsiteX93" fmla="*/ 1257300 w 3209925"/>
              <a:gd name="connsiteY93" fmla="*/ 1771650 h 1876425"/>
              <a:gd name="connsiteX94" fmla="*/ 1114425 w 3209925"/>
              <a:gd name="connsiteY94" fmla="*/ 1781175 h 1876425"/>
              <a:gd name="connsiteX95" fmla="*/ 962025 w 3209925"/>
              <a:gd name="connsiteY95" fmla="*/ 1800225 h 1876425"/>
              <a:gd name="connsiteX96" fmla="*/ 904875 w 3209925"/>
              <a:gd name="connsiteY96" fmla="*/ 1819275 h 1876425"/>
              <a:gd name="connsiteX97" fmla="*/ 866775 w 3209925"/>
              <a:gd name="connsiteY97" fmla="*/ 1828800 h 1876425"/>
              <a:gd name="connsiteX98" fmla="*/ 742950 w 3209925"/>
              <a:gd name="connsiteY98" fmla="*/ 1847850 h 1876425"/>
              <a:gd name="connsiteX99" fmla="*/ 676275 w 3209925"/>
              <a:gd name="connsiteY99" fmla="*/ 1876425 h 1876425"/>
              <a:gd name="connsiteX100" fmla="*/ 514350 w 3209925"/>
              <a:gd name="connsiteY100" fmla="*/ 1866900 h 1876425"/>
              <a:gd name="connsiteX101" fmla="*/ 485775 w 3209925"/>
              <a:gd name="connsiteY101" fmla="*/ 1857375 h 1876425"/>
              <a:gd name="connsiteX102" fmla="*/ 476250 w 3209925"/>
              <a:gd name="connsiteY102" fmla="*/ 1828800 h 1876425"/>
              <a:gd name="connsiteX103" fmla="*/ 504825 w 3209925"/>
              <a:gd name="connsiteY103" fmla="*/ 1809750 h 1876425"/>
              <a:gd name="connsiteX104" fmla="*/ 609600 w 3209925"/>
              <a:gd name="connsiteY104" fmla="*/ 1771650 h 1876425"/>
              <a:gd name="connsiteX105" fmla="*/ 676275 w 3209925"/>
              <a:gd name="connsiteY105" fmla="*/ 1743075 h 1876425"/>
              <a:gd name="connsiteX106" fmla="*/ 771525 w 3209925"/>
              <a:gd name="connsiteY106" fmla="*/ 1724025 h 1876425"/>
              <a:gd name="connsiteX107" fmla="*/ 800100 w 3209925"/>
              <a:gd name="connsiteY107" fmla="*/ 1714500 h 1876425"/>
              <a:gd name="connsiteX108" fmla="*/ 904875 w 3209925"/>
              <a:gd name="connsiteY108" fmla="*/ 1704975 h 1876425"/>
              <a:gd name="connsiteX109" fmla="*/ 1009650 w 3209925"/>
              <a:gd name="connsiteY109" fmla="*/ 1685925 h 1876425"/>
              <a:gd name="connsiteX110" fmla="*/ 1047750 w 3209925"/>
              <a:gd name="connsiteY110" fmla="*/ 1676400 h 1876425"/>
              <a:gd name="connsiteX111" fmla="*/ 1285875 w 3209925"/>
              <a:gd name="connsiteY111" fmla="*/ 1657350 h 1876425"/>
              <a:gd name="connsiteX112" fmla="*/ 1362075 w 3209925"/>
              <a:gd name="connsiteY112" fmla="*/ 1638300 h 1876425"/>
              <a:gd name="connsiteX113" fmla="*/ 1428750 w 3209925"/>
              <a:gd name="connsiteY113" fmla="*/ 1619250 h 1876425"/>
              <a:gd name="connsiteX114" fmla="*/ 1533525 w 3209925"/>
              <a:gd name="connsiteY114" fmla="*/ 1609725 h 1876425"/>
              <a:gd name="connsiteX115" fmla="*/ 1562100 w 3209925"/>
              <a:gd name="connsiteY115" fmla="*/ 1600200 h 1876425"/>
              <a:gd name="connsiteX116" fmla="*/ 1638300 w 3209925"/>
              <a:gd name="connsiteY116" fmla="*/ 1590675 h 1876425"/>
              <a:gd name="connsiteX117" fmla="*/ 1704975 w 3209925"/>
              <a:gd name="connsiteY117" fmla="*/ 1581150 h 1876425"/>
              <a:gd name="connsiteX118" fmla="*/ 1819275 w 3209925"/>
              <a:gd name="connsiteY118" fmla="*/ 1552575 h 1876425"/>
              <a:gd name="connsiteX119" fmla="*/ 1885950 w 3209925"/>
              <a:gd name="connsiteY119" fmla="*/ 1543050 h 1876425"/>
              <a:gd name="connsiteX120" fmla="*/ 2057400 w 3209925"/>
              <a:gd name="connsiteY120" fmla="*/ 1562100 h 1876425"/>
              <a:gd name="connsiteX121" fmla="*/ 2143125 w 3209925"/>
              <a:gd name="connsiteY121" fmla="*/ 1609725 h 1876425"/>
              <a:gd name="connsiteX122" fmla="*/ 2171700 w 3209925"/>
              <a:gd name="connsiteY122" fmla="*/ 1638300 h 1876425"/>
              <a:gd name="connsiteX123" fmla="*/ 2190750 w 3209925"/>
              <a:gd name="connsiteY123" fmla="*/ 1666875 h 1876425"/>
              <a:gd name="connsiteX124" fmla="*/ 2219325 w 3209925"/>
              <a:gd name="connsiteY124" fmla="*/ 1704975 h 1876425"/>
              <a:gd name="connsiteX125" fmla="*/ 2228850 w 3209925"/>
              <a:gd name="connsiteY125" fmla="*/ 1743075 h 1876425"/>
              <a:gd name="connsiteX126" fmla="*/ 2257425 w 3209925"/>
              <a:gd name="connsiteY126" fmla="*/ 1752600 h 1876425"/>
              <a:gd name="connsiteX127" fmla="*/ 2400300 w 3209925"/>
              <a:gd name="connsiteY127" fmla="*/ 1743075 h 1876425"/>
              <a:gd name="connsiteX128" fmla="*/ 2447925 w 3209925"/>
              <a:gd name="connsiteY128" fmla="*/ 1685925 h 1876425"/>
              <a:gd name="connsiteX129" fmla="*/ 2486025 w 3209925"/>
              <a:gd name="connsiteY129" fmla="*/ 1657350 h 1876425"/>
              <a:gd name="connsiteX130" fmla="*/ 2514600 w 3209925"/>
              <a:gd name="connsiteY130" fmla="*/ 1638300 h 1876425"/>
              <a:gd name="connsiteX131" fmla="*/ 2581275 w 3209925"/>
              <a:gd name="connsiteY131" fmla="*/ 1552575 h 1876425"/>
              <a:gd name="connsiteX132" fmla="*/ 2628900 w 3209925"/>
              <a:gd name="connsiteY132" fmla="*/ 1466850 h 1876425"/>
              <a:gd name="connsiteX133" fmla="*/ 2647950 w 3209925"/>
              <a:gd name="connsiteY133" fmla="*/ 1390650 h 1876425"/>
              <a:gd name="connsiteX134" fmla="*/ 2657475 w 3209925"/>
              <a:gd name="connsiteY134" fmla="*/ 1295400 h 1876425"/>
              <a:gd name="connsiteX135" fmla="*/ 2667000 w 3209925"/>
              <a:gd name="connsiteY135" fmla="*/ 1219200 h 1876425"/>
              <a:gd name="connsiteX136" fmla="*/ 2676525 w 3209925"/>
              <a:gd name="connsiteY136" fmla="*/ 1133475 h 1876425"/>
              <a:gd name="connsiteX137" fmla="*/ 2667000 w 3209925"/>
              <a:gd name="connsiteY137" fmla="*/ 352425 h 1876425"/>
              <a:gd name="connsiteX138" fmla="*/ 2667000 w 3209925"/>
              <a:gd name="connsiteY138" fmla="*/ 200025 h 1876425"/>
              <a:gd name="connsiteX139" fmla="*/ 2724150 w 3209925"/>
              <a:gd name="connsiteY139" fmla="*/ 171450 h 1876425"/>
              <a:gd name="connsiteX140" fmla="*/ 2857500 w 3209925"/>
              <a:gd name="connsiteY140" fmla="*/ 152400 h 1876425"/>
              <a:gd name="connsiteX141" fmla="*/ 2895600 w 3209925"/>
              <a:gd name="connsiteY141" fmla="*/ 142875 h 1876425"/>
              <a:gd name="connsiteX142" fmla="*/ 3009900 w 3209925"/>
              <a:gd name="connsiteY142" fmla="*/ 133350 h 1876425"/>
              <a:gd name="connsiteX143" fmla="*/ 3124200 w 3209925"/>
              <a:gd name="connsiteY143" fmla="*/ 142875 h 1876425"/>
              <a:gd name="connsiteX144" fmla="*/ 3209925 w 3209925"/>
              <a:gd name="connsiteY144" fmla="*/ 152400 h 187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3209925" h="1876425">
                <a:moveTo>
                  <a:pt x="0" y="333375"/>
                </a:moveTo>
                <a:cubicBezTo>
                  <a:pt x="25400" y="330200"/>
                  <a:pt x="51041" y="328567"/>
                  <a:pt x="76200" y="323850"/>
                </a:cubicBezTo>
                <a:cubicBezTo>
                  <a:pt x="101933" y="319025"/>
                  <a:pt x="126225" y="305386"/>
                  <a:pt x="152400" y="304800"/>
                </a:cubicBezTo>
                <a:cubicBezTo>
                  <a:pt x="552362" y="295846"/>
                  <a:pt x="952500" y="298450"/>
                  <a:pt x="1352550" y="295275"/>
                </a:cubicBezTo>
                <a:cubicBezTo>
                  <a:pt x="1558982" y="273545"/>
                  <a:pt x="1473335" y="283749"/>
                  <a:pt x="1609725" y="266700"/>
                </a:cubicBezTo>
                <a:cubicBezTo>
                  <a:pt x="1628775" y="260350"/>
                  <a:pt x="1655736" y="264358"/>
                  <a:pt x="1666875" y="247650"/>
                </a:cubicBezTo>
                <a:cubicBezTo>
                  <a:pt x="1691494" y="210721"/>
                  <a:pt x="1675065" y="222695"/>
                  <a:pt x="1714500" y="209550"/>
                </a:cubicBezTo>
                <a:cubicBezTo>
                  <a:pt x="1720850" y="200025"/>
                  <a:pt x="1726221" y="189769"/>
                  <a:pt x="1733550" y="180975"/>
                </a:cubicBezTo>
                <a:cubicBezTo>
                  <a:pt x="1742174" y="170627"/>
                  <a:pt x="1755442" y="164096"/>
                  <a:pt x="1762125" y="152400"/>
                </a:cubicBezTo>
                <a:cubicBezTo>
                  <a:pt x="1773857" y="131870"/>
                  <a:pt x="1771596" y="69886"/>
                  <a:pt x="1790700" y="57150"/>
                </a:cubicBezTo>
                <a:cubicBezTo>
                  <a:pt x="1841868" y="23038"/>
                  <a:pt x="1832417" y="22099"/>
                  <a:pt x="1876425" y="9525"/>
                </a:cubicBezTo>
                <a:cubicBezTo>
                  <a:pt x="1889012" y="5929"/>
                  <a:pt x="1901825" y="3175"/>
                  <a:pt x="1914525" y="0"/>
                </a:cubicBezTo>
                <a:cubicBezTo>
                  <a:pt x="1924050" y="3175"/>
                  <a:pt x="1933446" y="6767"/>
                  <a:pt x="1943100" y="9525"/>
                </a:cubicBezTo>
                <a:cubicBezTo>
                  <a:pt x="1955687" y="13121"/>
                  <a:pt x="1969491" y="13196"/>
                  <a:pt x="1981200" y="19050"/>
                </a:cubicBezTo>
                <a:cubicBezTo>
                  <a:pt x="1995399" y="26150"/>
                  <a:pt x="2005101" y="40525"/>
                  <a:pt x="2019300" y="47625"/>
                </a:cubicBezTo>
                <a:cubicBezTo>
                  <a:pt x="2031009" y="53479"/>
                  <a:pt x="2044813" y="53554"/>
                  <a:pt x="2057400" y="57150"/>
                </a:cubicBezTo>
                <a:cubicBezTo>
                  <a:pt x="2067054" y="59908"/>
                  <a:pt x="2076450" y="63500"/>
                  <a:pt x="2085975" y="66675"/>
                </a:cubicBezTo>
                <a:cubicBezTo>
                  <a:pt x="2095500" y="76200"/>
                  <a:pt x="2103342" y="87778"/>
                  <a:pt x="2114550" y="95250"/>
                </a:cubicBezTo>
                <a:cubicBezTo>
                  <a:pt x="2122904" y="100819"/>
                  <a:pt x="2134348" y="99899"/>
                  <a:pt x="2143125" y="104775"/>
                </a:cubicBezTo>
                <a:cubicBezTo>
                  <a:pt x="2163139" y="115894"/>
                  <a:pt x="2181225" y="130175"/>
                  <a:pt x="2200275" y="142875"/>
                </a:cubicBezTo>
                <a:cubicBezTo>
                  <a:pt x="2215352" y="165490"/>
                  <a:pt x="2230178" y="188875"/>
                  <a:pt x="2247900" y="209550"/>
                </a:cubicBezTo>
                <a:cubicBezTo>
                  <a:pt x="2256666" y="219777"/>
                  <a:pt x="2266950" y="228600"/>
                  <a:pt x="2276475" y="238125"/>
                </a:cubicBezTo>
                <a:cubicBezTo>
                  <a:pt x="2279650" y="254000"/>
                  <a:pt x="2282073" y="270044"/>
                  <a:pt x="2286000" y="285750"/>
                </a:cubicBezTo>
                <a:cubicBezTo>
                  <a:pt x="2288435" y="295490"/>
                  <a:pt x="2295525" y="304285"/>
                  <a:pt x="2295525" y="314325"/>
                </a:cubicBezTo>
                <a:cubicBezTo>
                  <a:pt x="2295525" y="371563"/>
                  <a:pt x="2290959" y="428752"/>
                  <a:pt x="2286000" y="485775"/>
                </a:cubicBezTo>
                <a:cubicBezTo>
                  <a:pt x="2284598" y="501904"/>
                  <a:pt x="2279987" y="517596"/>
                  <a:pt x="2276475" y="533400"/>
                </a:cubicBezTo>
                <a:cubicBezTo>
                  <a:pt x="2268502" y="569280"/>
                  <a:pt x="2268032" y="568254"/>
                  <a:pt x="2257425" y="600075"/>
                </a:cubicBezTo>
                <a:cubicBezTo>
                  <a:pt x="2254447" y="620918"/>
                  <a:pt x="2236256" y="757063"/>
                  <a:pt x="2228850" y="762000"/>
                </a:cubicBezTo>
                <a:lnTo>
                  <a:pt x="2200275" y="781050"/>
                </a:lnTo>
                <a:cubicBezTo>
                  <a:pt x="2163066" y="855468"/>
                  <a:pt x="2202109" y="783061"/>
                  <a:pt x="2152650" y="857250"/>
                </a:cubicBezTo>
                <a:cubicBezTo>
                  <a:pt x="2142381" y="872654"/>
                  <a:pt x="2135927" y="890653"/>
                  <a:pt x="2124075" y="904875"/>
                </a:cubicBezTo>
                <a:cubicBezTo>
                  <a:pt x="2103953" y="929021"/>
                  <a:pt x="2079625" y="949325"/>
                  <a:pt x="2057400" y="971550"/>
                </a:cubicBezTo>
                <a:cubicBezTo>
                  <a:pt x="2024265" y="1004685"/>
                  <a:pt x="1978317" y="1055615"/>
                  <a:pt x="1933575" y="1066800"/>
                </a:cubicBezTo>
                <a:lnTo>
                  <a:pt x="1895475" y="1076325"/>
                </a:lnTo>
                <a:cubicBezTo>
                  <a:pt x="1781817" y="1189983"/>
                  <a:pt x="1909777" y="1074530"/>
                  <a:pt x="1800225" y="1143000"/>
                </a:cubicBezTo>
                <a:cubicBezTo>
                  <a:pt x="1715963" y="1195664"/>
                  <a:pt x="1823304" y="1150511"/>
                  <a:pt x="1743075" y="1190625"/>
                </a:cubicBezTo>
                <a:cubicBezTo>
                  <a:pt x="1739014" y="1192655"/>
                  <a:pt x="1680615" y="1216452"/>
                  <a:pt x="1666875" y="1219200"/>
                </a:cubicBezTo>
                <a:cubicBezTo>
                  <a:pt x="1613547" y="1229866"/>
                  <a:pt x="1535391" y="1234126"/>
                  <a:pt x="1485900" y="1238250"/>
                </a:cubicBezTo>
                <a:cubicBezTo>
                  <a:pt x="1460500" y="1244600"/>
                  <a:pt x="1430645" y="1241591"/>
                  <a:pt x="1409700" y="1257300"/>
                </a:cubicBezTo>
                <a:cubicBezTo>
                  <a:pt x="1356150" y="1297463"/>
                  <a:pt x="1387259" y="1283265"/>
                  <a:pt x="1314450" y="1295400"/>
                </a:cubicBezTo>
                <a:cubicBezTo>
                  <a:pt x="1301750" y="1301750"/>
                  <a:pt x="1290306" y="1311833"/>
                  <a:pt x="1276350" y="1314450"/>
                </a:cubicBezTo>
                <a:cubicBezTo>
                  <a:pt x="1238773" y="1321496"/>
                  <a:pt x="1200092" y="1320171"/>
                  <a:pt x="1162050" y="1323975"/>
                </a:cubicBezTo>
                <a:cubicBezTo>
                  <a:pt x="1136579" y="1326522"/>
                  <a:pt x="1111250" y="1330325"/>
                  <a:pt x="1085850" y="1333500"/>
                </a:cubicBezTo>
                <a:cubicBezTo>
                  <a:pt x="996950" y="1330325"/>
                  <a:pt x="907782" y="1331572"/>
                  <a:pt x="819150" y="1323975"/>
                </a:cubicBezTo>
                <a:cubicBezTo>
                  <a:pt x="813107" y="1323457"/>
                  <a:pt x="733432" y="1297999"/>
                  <a:pt x="714375" y="1295400"/>
                </a:cubicBezTo>
                <a:cubicBezTo>
                  <a:pt x="657401" y="1287631"/>
                  <a:pt x="600075" y="1282700"/>
                  <a:pt x="542925" y="1276350"/>
                </a:cubicBezTo>
                <a:cubicBezTo>
                  <a:pt x="463550" y="1279525"/>
                  <a:pt x="381061" y="1308118"/>
                  <a:pt x="304800" y="1285875"/>
                </a:cubicBezTo>
                <a:cubicBezTo>
                  <a:pt x="280226" y="1278708"/>
                  <a:pt x="302877" y="1232570"/>
                  <a:pt x="314325" y="1209675"/>
                </a:cubicBezTo>
                <a:cubicBezTo>
                  <a:pt x="320675" y="1196975"/>
                  <a:pt x="340384" y="1198150"/>
                  <a:pt x="352425" y="1190625"/>
                </a:cubicBezTo>
                <a:cubicBezTo>
                  <a:pt x="365887" y="1182211"/>
                  <a:pt x="378472" y="1172381"/>
                  <a:pt x="390525" y="1162050"/>
                </a:cubicBezTo>
                <a:cubicBezTo>
                  <a:pt x="400752" y="1153284"/>
                  <a:pt x="407325" y="1140017"/>
                  <a:pt x="419100" y="1133475"/>
                </a:cubicBezTo>
                <a:cubicBezTo>
                  <a:pt x="436653" y="1123723"/>
                  <a:pt x="457200" y="1120775"/>
                  <a:pt x="476250" y="1114425"/>
                </a:cubicBezTo>
                <a:cubicBezTo>
                  <a:pt x="503485" y="1105347"/>
                  <a:pt x="513025" y="1101355"/>
                  <a:pt x="542925" y="1095375"/>
                </a:cubicBezTo>
                <a:cubicBezTo>
                  <a:pt x="561863" y="1091587"/>
                  <a:pt x="581137" y="1089638"/>
                  <a:pt x="600075" y="1085850"/>
                </a:cubicBezTo>
                <a:cubicBezTo>
                  <a:pt x="712351" y="1063395"/>
                  <a:pt x="535359" y="1091013"/>
                  <a:pt x="704850" y="1066800"/>
                </a:cubicBezTo>
                <a:cubicBezTo>
                  <a:pt x="714375" y="1063625"/>
                  <a:pt x="724445" y="1061765"/>
                  <a:pt x="733425" y="1057275"/>
                </a:cubicBezTo>
                <a:cubicBezTo>
                  <a:pt x="743664" y="1052155"/>
                  <a:pt x="751478" y="1042734"/>
                  <a:pt x="762000" y="1038225"/>
                </a:cubicBezTo>
                <a:cubicBezTo>
                  <a:pt x="774032" y="1033068"/>
                  <a:pt x="787513" y="1032296"/>
                  <a:pt x="800100" y="1028700"/>
                </a:cubicBezTo>
                <a:cubicBezTo>
                  <a:pt x="809754" y="1025942"/>
                  <a:pt x="819150" y="1022350"/>
                  <a:pt x="828675" y="1019175"/>
                </a:cubicBezTo>
                <a:cubicBezTo>
                  <a:pt x="961354" y="913032"/>
                  <a:pt x="808391" y="1024554"/>
                  <a:pt x="914400" y="971550"/>
                </a:cubicBezTo>
                <a:cubicBezTo>
                  <a:pt x="934878" y="961311"/>
                  <a:pt x="971550" y="933450"/>
                  <a:pt x="971550" y="933450"/>
                </a:cubicBezTo>
                <a:cubicBezTo>
                  <a:pt x="977900" y="923925"/>
                  <a:pt x="982505" y="912970"/>
                  <a:pt x="990600" y="904875"/>
                </a:cubicBezTo>
                <a:cubicBezTo>
                  <a:pt x="998695" y="896780"/>
                  <a:pt x="1013108" y="895533"/>
                  <a:pt x="1019175" y="885825"/>
                </a:cubicBezTo>
                <a:cubicBezTo>
                  <a:pt x="1029818" y="868797"/>
                  <a:pt x="1024026" y="842874"/>
                  <a:pt x="1038225" y="828675"/>
                </a:cubicBezTo>
                <a:cubicBezTo>
                  <a:pt x="1047750" y="819150"/>
                  <a:pt x="1055839" y="807930"/>
                  <a:pt x="1066800" y="800100"/>
                </a:cubicBezTo>
                <a:cubicBezTo>
                  <a:pt x="1078354" y="791847"/>
                  <a:pt x="1092572" y="788095"/>
                  <a:pt x="1104900" y="781050"/>
                </a:cubicBezTo>
                <a:cubicBezTo>
                  <a:pt x="1114839" y="775370"/>
                  <a:pt x="1124160" y="768654"/>
                  <a:pt x="1133475" y="762000"/>
                </a:cubicBezTo>
                <a:cubicBezTo>
                  <a:pt x="1146393" y="752773"/>
                  <a:pt x="1158113" y="741839"/>
                  <a:pt x="1171575" y="733425"/>
                </a:cubicBezTo>
                <a:cubicBezTo>
                  <a:pt x="1183616" y="725900"/>
                  <a:pt x="1197634" y="721900"/>
                  <a:pt x="1209675" y="714375"/>
                </a:cubicBezTo>
                <a:cubicBezTo>
                  <a:pt x="1223137" y="705961"/>
                  <a:pt x="1233035" y="691696"/>
                  <a:pt x="1247775" y="685800"/>
                </a:cubicBezTo>
                <a:cubicBezTo>
                  <a:pt x="1265706" y="678627"/>
                  <a:pt x="1285875" y="679450"/>
                  <a:pt x="1304925" y="676275"/>
                </a:cubicBezTo>
                <a:cubicBezTo>
                  <a:pt x="1381125" y="679450"/>
                  <a:pt x="1458297" y="673262"/>
                  <a:pt x="1533525" y="685800"/>
                </a:cubicBezTo>
                <a:cubicBezTo>
                  <a:pt x="1556109" y="689564"/>
                  <a:pt x="1570197" y="713661"/>
                  <a:pt x="1590675" y="723900"/>
                </a:cubicBezTo>
                <a:cubicBezTo>
                  <a:pt x="1603375" y="730250"/>
                  <a:pt x="1617221" y="734697"/>
                  <a:pt x="1628775" y="742950"/>
                </a:cubicBezTo>
                <a:cubicBezTo>
                  <a:pt x="1639736" y="750780"/>
                  <a:pt x="1647825" y="762000"/>
                  <a:pt x="1657350" y="771525"/>
                </a:cubicBezTo>
                <a:cubicBezTo>
                  <a:pt x="1674406" y="822694"/>
                  <a:pt x="1676006" y="814506"/>
                  <a:pt x="1657350" y="895350"/>
                </a:cubicBezTo>
                <a:cubicBezTo>
                  <a:pt x="1654776" y="906504"/>
                  <a:pt x="1644650" y="914400"/>
                  <a:pt x="1638300" y="923925"/>
                </a:cubicBezTo>
                <a:cubicBezTo>
                  <a:pt x="1635125" y="942975"/>
                  <a:pt x="1632563" y="962137"/>
                  <a:pt x="1628775" y="981075"/>
                </a:cubicBezTo>
                <a:cubicBezTo>
                  <a:pt x="1618849" y="1030703"/>
                  <a:pt x="1621829" y="1005385"/>
                  <a:pt x="1609725" y="1047750"/>
                </a:cubicBezTo>
                <a:cubicBezTo>
                  <a:pt x="1606129" y="1060337"/>
                  <a:pt x="1603375" y="1073150"/>
                  <a:pt x="1600200" y="1085850"/>
                </a:cubicBezTo>
                <a:cubicBezTo>
                  <a:pt x="1603375" y="1177925"/>
                  <a:pt x="1604469" y="1270095"/>
                  <a:pt x="1609725" y="1362075"/>
                </a:cubicBezTo>
                <a:cubicBezTo>
                  <a:pt x="1610827" y="1381356"/>
                  <a:pt x="1612077" y="1401294"/>
                  <a:pt x="1619250" y="1419225"/>
                </a:cubicBezTo>
                <a:cubicBezTo>
                  <a:pt x="1625146" y="1433965"/>
                  <a:pt x="1638300" y="1444625"/>
                  <a:pt x="1647825" y="1457325"/>
                </a:cubicBezTo>
                <a:cubicBezTo>
                  <a:pt x="1663190" y="1518786"/>
                  <a:pt x="1665675" y="1510948"/>
                  <a:pt x="1647825" y="1600200"/>
                </a:cubicBezTo>
                <a:cubicBezTo>
                  <a:pt x="1645040" y="1614123"/>
                  <a:pt x="1639556" y="1629059"/>
                  <a:pt x="1628775" y="1638300"/>
                </a:cubicBezTo>
                <a:cubicBezTo>
                  <a:pt x="1615793" y="1649427"/>
                  <a:pt x="1597159" y="1651347"/>
                  <a:pt x="1581150" y="1657350"/>
                </a:cubicBezTo>
                <a:cubicBezTo>
                  <a:pt x="1571749" y="1660875"/>
                  <a:pt x="1561976" y="1663350"/>
                  <a:pt x="1552575" y="1666875"/>
                </a:cubicBezTo>
                <a:cubicBezTo>
                  <a:pt x="1536566" y="1672878"/>
                  <a:pt x="1521170" y="1680518"/>
                  <a:pt x="1504950" y="1685925"/>
                </a:cubicBezTo>
                <a:cubicBezTo>
                  <a:pt x="1492531" y="1690065"/>
                  <a:pt x="1479550" y="1692275"/>
                  <a:pt x="1466850" y="1695450"/>
                </a:cubicBezTo>
                <a:cubicBezTo>
                  <a:pt x="1457325" y="1704975"/>
                  <a:pt x="1449971" y="1717342"/>
                  <a:pt x="1438275" y="1724025"/>
                </a:cubicBezTo>
                <a:cubicBezTo>
                  <a:pt x="1426909" y="1730520"/>
                  <a:pt x="1412762" y="1729954"/>
                  <a:pt x="1400175" y="1733550"/>
                </a:cubicBezTo>
                <a:cubicBezTo>
                  <a:pt x="1390521" y="1736308"/>
                  <a:pt x="1381340" y="1740640"/>
                  <a:pt x="1371600" y="1743075"/>
                </a:cubicBezTo>
                <a:cubicBezTo>
                  <a:pt x="1355894" y="1747002"/>
                  <a:pt x="1339681" y="1748673"/>
                  <a:pt x="1323975" y="1752600"/>
                </a:cubicBezTo>
                <a:cubicBezTo>
                  <a:pt x="1296070" y="1759576"/>
                  <a:pt x="1288074" y="1768411"/>
                  <a:pt x="1257300" y="1771650"/>
                </a:cubicBezTo>
                <a:cubicBezTo>
                  <a:pt x="1209832" y="1776647"/>
                  <a:pt x="1162050" y="1778000"/>
                  <a:pt x="1114425" y="1781175"/>
                </a:cubicBezTo>
                <a:cubicBezTo>
                  <a:pt x="1031596" y="1808785"/>
                  <a:pt x="1157631" y="1769340"/>
                  <a:pt x="962025" y="1800225"/>
                </a:cubicBezTo>
                <a:cubicBezTo>
                  <a:pt x="942190" y="1803357"/>
                  <a:pt x="924356" y="1814405"/>
                  <a:pt x="904875" y="1819275"/>
                </a:cubicBezTo>
                <a:cubicBezTo>
                  <a:pt x="892175" y="1822450"/>
                  <a:pt x="879655" y="1826458"/>
                  <a:pt x="866775" y="1828800"/>
                </a:cubicBezTo>
                <a:cubicBezTo>
                  <a:pt x="824998" y="1836396"/>
                  <a:pt x="784381" y="1838643"/>
                  <a:pt x="742950" y="1847850"/>
                </a:cubicBezTo>
                <a:cubicBezTo>
                  <a:pt x="717723" y="1853456"/>
                  <a:pt x="699571" y="1864777"/>
                  <a:pt x="676275" y="1876425"/>
                </a:cubicBezTo>
                <a:cubicBezTo>
                  <a:pt x="622300" y="1873250"/>
                  <a:pt x="568150" y="1872280"/>
                  <a:pt x="514350" y="1866900"/>
                </a:cubicBezTo>
                <a:cubicBezTo>
                  <a:pt x="504360" y="1865901"/>
                  <a:pt x="492875" y="1864475"/>
                  <a:pt x="485775" y="1857375"/>
                </a:cubicBezTo>
                <a:cubicBezTo>
                  <a:pt x="478675" y="1850275"/>
                  <a:pt x="479425" y="1838325"/>
                  <a:pt x="476250" y="1828800"/>
                </a:cubicBezTo>
                <a:cubicBezTo>
                  <a:pt x="485775" y="1822450"/>
                  <a:pt x="494586" y="1814870"/>
                  <a:pt x="504825" y="1809750"/>
                </a:cubicBezTo>
                <a:cubicBezTo>
                  <a:pt x="546473" y="1788926"/>
                  <a:pt x="565145" y="1789432"/>
                  <a:pt x="609600" y="1771650"/>
                </a:cubicBezTo>
                <a:cubicBezTo>
                  <a:pt x="673100" y="1746250"/>
                  <a:pt x="622619" y="1758405"/>
                  <a:pt x="676275" y="1743075"/>
                </a:cubicBezTo>
                <a:cubicBezTo>
                  <a:pt x="742695" y="1724098"/>
                  <a:pt x="687323" y="1742737"/>
                  <a:pt x="771525" y="1724025"/>
                </a:cubicBezTo>
                <a:cubicBezTo>
                  <a:pt x="781326" y="1721847"/>
                  <a:pt x="790161" y="1715920"/>
                  <a:pt x="800100" y="1714500"/>
                </a:cubicBezTo>
                <a:cubicBezTo>
                  <a:pt x="834817" y="1709540"/>
                  <a:pt x="870046" y="1709073"/>
                  <a:pt x="904875" y="1704975"/>
                </a:cubicBezTo>
                <a:cubicBezTo>
                  <a:pt x="926846" y="1702390"/>
                  <a:pt x="985963" y="1691189"/>
                  <a:pt x="1009650" y="1685925"/>
                </a:cubicBezTo>
                <a:cubicBezTo>
                  <a:pt x="1022429" y="1683085"/>
                  <a:pt x="1034729" y="1677747"/>
                  <a:pt x="1047750" y="1676400"/>
                </a:cubicBezTo>
                <a:cubicBezTo>
                  <a:pt x="1126956" y="1668206"/>
                  <a:pt x="1285875" y="1657350"/>
                  <a:pt x="1285875" y="1657350"/>
                </a:cubicBezTo>
                <a:lnTo>
                  <a:pt x="1362075" y="1638300"/>
                </a:lnTo>
                <a:cubicBezTo>
                  <a:pt x="1384409" y="1632344"/>
                  <a:pt x="1405950" y="1623050"/>
                  <a:pt x="1428750" y="1619250"/>
                </a:cubicBezTo>
                <a:cubicBezTo>
                  <a:pt x="1463342" y="1613485"/>
                  <a:pt x="1498600" y="1612900"/>
                  <a:pt x="1533525" y="1609725"/>
                </a:cubicBezTo>
                <a:cubicBezTo>
                  <a:pt x="1543050" y="1606550"/>
                  <a:pt x="1552222" y="1601996"/>
                  <a:pt x="1562100" y="1600200"/>
                </a:cubicBezTo>
                <a:cubicBezTo>
                  <a:pt x="1587285" y="1595621"/>
                  <a:pt x="1612927" y="1594058"/>
                  <a:pt x="1638300" y="1590675"/>
                </a:cubicBezTo>
                <a:cubicBezTo>
                  <a:pt x="1660554" y="1587708"/>
                  <a:pt x="1682830" y="1584841"/>
                  <a:pt x="1704975" y="1581150"/>
                </a:cubicBezTo>
                <a:cubicBezTo>
                  <a:pt x="1812466" y="1563235"/>
                  <a:pt x="1683921" y="1581579"/>
                  <a:pt x="1819275" y="1552575"/>
                </a:cubicBezTo>
                <a:cubicBezTo>
                  <a:pt x="1841227" y="1547871"/>
                  <a:pt x="1863725" y="1546225"/>
                  <a:pt x="1885950" y="1543050"/>
                </a:cubicBezTo>
                <a:cubicBezTo>
                  <a:pt x="1943100" y="1549400"/>
                  <a:pt x="2000749" y="1552248"/>
                  <a:pt x="2057400" y="1562100"/>
                </a:cubicBezTo>
                <a:cubicBezTo>
                  <a:pt x="2090382" y="1567836"/>
                  <a:pt x="2118627" y="1588727"/>
                  <a:pt x="2143125" y="1609725"/>
                </a:cubicBezTo>
                <a:cubicBezTo>
                  <a:pt x="2153352" y="1618491"/>
                  <a:pt x="2163076" y="1627952"/>
                  <a:pt x="2171700" y="1638300"/>
                </a:cubicBezTo>
                <a:cubicBezTo>
                  <a:pt x="2179029" y="1647094"/>
                  <a:pt x="2184096" y="1657560"/>
                  <a:pt x="2190750" y="1666875"/>
                </a:cubicBezTo>
                <a:cubicBezTo>
                  <a:pt x="2199977" y="1679793"/>
                  <a:pt x="2209800" y="1692275"/>
                  <a:pt x="2219325" y="1704975"/>
                </a:cubicBezTo>
                <a:cubicBezTo>
                  <a:pt x="2222500" y="1717675"/>
                  <a:pt x="2220672" y="1732853"/>
                  <a:pt x="2228850" y="1743075"/>
                </a:cubicBezTo>
                <a:cubicBezTo>
                  <a:pt x="2235122" y="1750915"/>
                  <a:pt x="2247385" y="1752600"/>
                  <a:pt x="2257425" y="1752600"/>
                </a:cubicBezTo>
                <a:cubicBezTo>
                  <a:pt x="2305156" y="1752600"/>
                  <a:pt x="2352675" y="1746250"/>
                  <a:pt x="2400300" y="1743075"/>
                </a:cubicBezTo>
                <a:cubicBezTo>
                  <a:pt x="2416175" y="1724025"/>
                  <a:pt x="2430390" y="1703460"/>
                  <a:pt x="2447925" y="1685925"/>
                </a:cubicBezTo>
                <a:cubicBezTo>
                  <a:pt x="2459150" y="1674700"/>
                  <a:pt x="2473107" y="1666577"/>
                  <a:pt x="2486025" y="1657350"/>
                </a:cubicBezTo>
                <a:cubicBezTo>
                  <a:pt x="2495340" y="1650696"/>
                  <a:pt x="2506899" y="1646771"/>
                  <a:pt x="2514600" y="1638300"/>
                </a:cubicBezTo>
                <a:cubicBezTo>
                  <a:pt x="2538951" y="1611514"/>
                  <a:pt x="2562650" y="1583617"/>
                  <a:pt x="2581275" y="1552575"/>
                </a:cubicBezTo>
                <a:cubicBezTo>
                  <a:pt x="2590430" y="1537316"/>
                  <a:pt x="2622068" y="1487347"/>
                  <a:pt x="2628900" y="1466850"/>
                </a:cubicBezTo>
                <a:cubicBezTo>
                  <a:pt x="2637179" y="1442012"/>
                  <a:pt x="2647950" y="1390650"/>
                  <a:pt x="2647950" y="1390650"/>
                </a:cubicBezTo>
                <a:cubicBezTo>
                  <a:pt x="2651125" y="1358900"/>
                  <a:pt x="2653951" y="1327113"/>
                  <a:pt x="2657475" y="1295400"/>
                </a:cubicBezTo>
                <a:cubicBezTo>
                  <a:pt x="2660302" y="1269959"/>
                  <a:pt x="2664009" y="1244622"/>
                  <a:pt x="2667000" y="1219200"/>
                </a:cubicBezTo>
                <a:cubicBezTo>
                  <a:pt x="2670359" y="1190646"/>
                  <a:pt x="2673350" y="1162050"/>
                  <a:pt x="2676525" y="1133475"/>
                </a:cubicBezTo>
                <a:cubicBezTo>
                  <a:pt x="2673350" y="873125"/>
                  <a:pt x="2672984" y="612726"/>
                  <a:pt x="2667000" y="352425"/>
                </a:cubicBezTo>
                <a:cubicBezTo>
                  <a:pt x="2664947" y="263099"/>
                  <a:pt x="2624927" y="336764"/>
                  <a:pt x="2667000" y="200025"/>
                </a:cubicBezTo>
                <a:cubicBezTo>
                  <a:pt x="2670595" y="188341"/>
                  <a:pt x="2713951" y="173250"/>
                  <a:pt x="2724150" y="171450"/>
                </a:cubicBezTo>
                <a:cubicBezTo>
                  <a:pt x="2768368" y="163647"/>
                  <a:pt x="2813939" y="163290"/>
                  <a:pt x="2857500" y="152400"/>
                </a:cubicBezTo>
                <a:cubicBezTo>
                  <a:pt x="2870200" y="149225"/>
                  <a:pt x="2882610" y="144499"/>
                  <a:pt x="2895600" y="142875"/>
                </a:cubicBezTo>
                <a:cubicBezTo>
                  <a:pt x="2933537" y="138133"/>
                  <a:pt x="2971800" y="136525"/>
                  <a:pt x="3009900" y="133350"/>
                </a:cubicBezTo>
                <a:cubicBezTo>
                  <a:pt x="3048000" y="136525"/>
                  <a:pt x="3086178" y="138873"/>
                  <a:pt x="3124200" y="142875"/>
                </a:cubicBezTo>
                <a:cubicBezTo>
                  <a:pt x="3223219" y="153298"/>
                  <a:pt x="3161054" y="152400"/>
                  <a:pt x="3209925" y="1524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7992380" y="2859038"/>
            <a:ext cx="396044" cy="103801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8064388" y="2636912"/>
            <a:ext cx="216024" cy="2160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7920372" y="2744924"/>
            <a:ext cx="14401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7704348" y="2528900"/>
            <a:ext cx="216024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7848364" y="2330878"/>
            <a:ext cx="45719" cy="19802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umetto 1 24"/>
          <p:cNvSpPr/>
          <p:nvPr/>
        </p:nvSpPr>
        <p:spPr>
          <a:xfrm>
            <a:off x="7128284" y="1232756"/>
            <a:ext cx="1764196" cy="792088"/>
          </a:xfrm>
          <a:prstGeom prst="wedgeRectCallout">
            <a:avLst>
              <a:gd name="adj1" fmla="val 8322"/>
              <a:gd name="adj2" fmla="val 1190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Bombola CO2 con riduttore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6" name="Fumetto 1 25"/>
          <p:cNvSpPr/>
          <p:nvPr/>
        </p:nvSpPr>
        <p:spPr>
          <a:xfrm>
            <a:off x="5076056" y="1232756"/>
            <a:ext cx="1764196" cy="792088"/>
          </a:xfrm>
          <a:prstGeom prst="wedgeRectCallout">
            <a:avLst>
              <a:gd name="adj1" fmla="val 8322"/>
              <a:gd name="adj2" fmla="val 1190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Tubazione flessibile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7" name="Fumetto 1 26"/>
          <p:cNvSpPr/>
          <p:nvPr/>
        </p:nvSpPr>
        <p:spPr>
          <a:xfrm>
            <a:off x="1628707" y="188640"/>
            <a:ext cx="1764196" cy="792088"/>
          </a:xfrm>
          <a:prstGeom prst="wedgeRectCallout">
            <a:avLst>
              <a:gd name="adj1" fmla="val 19660"/>
              <a:gd name="adj2" fmla="val 27414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Sistema di scorrimento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8" name="Fumetto 1 27"/>
          <p:cNvSpPr/>
          <p:nvPr/>
        </p:nvSpPr>
        <p:spPr>
          <a:xfrm>
            <a:off x="3113838" y="1246312"/>
            <a:ext cx="1764196" cy="792088"/>
          </a:xfrm>
          <a:prstGeom prst="wedgeRectCallout">
            <a:avLst>
              <a:gd name="adj1" fmla="val 11561"/>
              <a:gd name="adj2" fmla="val 1466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Asta con Valvola di non ritorno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3167844" y="2996952"/>
            <a:ext cx="45719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ttangolo 29"/>
          <p:cNvSpPr/>
          <p:nvPr/>
        </p:nvSpPr>
        <p:spPr>
          <a:xfrm>
            <a:off x="3113838" y="2924944"/>
            <a:ext cx="162018" cy="108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umetto 1 30"/>
          <p:cNvSpPr/>
          <p:nvPr/>
        </p:nvSpPr>
        <p:spPr>
          <a:xfrm>
            <a:off x="2256672" y="4185084"/>
            <a:ext cx="1764196" cy="792088"/>
          </a:xfrm>
          <a:prstGeom prst="wedgeRectCallout">
            <a:avLst>
              <a:gd name="adj1" fmla="val 5622"/>
              <a:gd name="adj2" fmla="val -19724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Apertura e chiusura scorrimento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501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</Words>
  <Application>Microsoft Office PowerPoint</Application>
  <PresentationFormat>Presentazione su schermo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 City</dc:creator>
  <cp:lastModifiedBy>Pc City</cp:lastModifiedBy>
  <cp:revision>2</cp:revision>
  <dcterms:created xsi:type="dcterms:W3CDTF">2012-12-20T17:02:07Z</dcterms:created>
  <dcterms:modified xsi:type="dcterms:W3CDTF">2012-12-20T17:19:33Z</dcterms:modified>
</cp:coreProperties>
</file>